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Goudy Stout" panose="0202090407030B020401" pitchFamily="18" charset="0"/>
      <p:regular r:id="rId9"/>
    </p:embeddedFont>
    <p:embeddedFont>
      <p:font typeface="Open Sans" panose="020B0604020202020204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</p:embeddedFontLst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96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9522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9394" y="1621849"/>
            <a:ext cx="5112159" cy="1409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43"/>
            <a:ext cx="14630400" cy="823934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" name="Text 0"/>
          <p:cNvSpPr/>
          <p:nvPr/>
        </p:nvSpPr>
        <p:spPr>
          <a:xfrm>
            <a:off x="1644610" y="37555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9600" b="1" dirty="0" err="1" smtClean="0">
                <a:solidFill>
                  <a:schemeClr val="accent1">
                    <a:lumMod val="75000"/>
                  </a:schemeClr>
                </a:solidFill>
                <a:latin typeface="Goudy Stout" panose="0202090407030B020401" pitchFamily="18" charset="0"/>
                <a:ea typeface="Unbounded Bold"/>
                <a:cs typeface="Unbounded Bold" pitchFamily="34" charset="-120"/>
              </a:rPr>
              <a:t>Future'X</a:t>
            </a:r>
            <a:endParaRPr lang="en-US" sz="9600" dirty="0">
              <a:solidFill>
                <a:schemeClr val="accent1">
                  <a:lumMod val="75000"/>
                </a:schemeClr>
              </a:solidFill>
              <a:latin typeface="Goudy Stout" panose="0202090407030B020401" pitchFamily="18" charset="0"/>
              <a:ea typeface="Unbounde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1592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What is Deep Learning?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73643"/>
            <a:ext cx="3664863" cy="2765227"/>
          </a:xfrm>
          <a:prstGeom prst="roundRect">
            <a:avLst>
              <a:gd name="adj" fmla="val 344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7080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Description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198495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Deep learning is a sub-branch of machine learning. It uses multilayer artificial neural networks..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473643"/>
            <a:ext cx="3664863" cy="2765227"/>
          </a:xfrm>
          <a:prstGeom prst="roundRect">
            <a:avLst>
              <a:gd name="adj" fmla="val 344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708077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 Requirement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0" y="3089345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 requires large amounts of unstructured data. Image, text, audio and video data can be used.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5683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700117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Computational Power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126777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 requires high processing power.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5465683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406301" y="5700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Automation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06301" y="6190536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Used to automate complex tasks. Reduces human intervention.</a:t>
            </a:r>
            <a:endParaRPr lang="en-US" sz="1750" dirty="0"/>
          </a:p>
        </p:txBody>
      </p:sp>
      <p:sp>
        <p:nvSpPr>
          <p:cNvPr id="16" name="Rectangle 15"/>
          <p:cNvSpPr/>
          <p:nvPr/>
        </p:nvSpPr>
        <p:spPr>
          <a:xfrm>
            <a:off x="12715539" y="7788536"/>
            <a:ext cx="1775012" cy="3550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441064" y="3636085"/>
            <a:ext cx="4216997" cy="184948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Rounded Rectangle 16"/>
          <p:cNvSpPr/>
          <p:nvPr/>
        </p:nvSpPr>
        <p:spPr>
          <a:xfrm>
            <a:off x="4962861" y="3665339"/>
            <a:ext cx="4216997" cy="184948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Rounded Rectangle 15"/>
          <p:cNvSpPr/>
          <p:nvPr/>
        </p:nvSpPr>
        <p:spPr>
          <a:xfrm>
            <a:off x="9560311" y="3635669"/>
            <a:ext cx="4216997" cy="184948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ext 0"/>
          <p:cNvSpPr/>
          <p:nvPr/>
        </p:nvSpPr>
        <p:spPr>
          <a:xfrm>
            <a:off x="793790" y="2539960"/>
            <a:ext cx="59720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 sufficiency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 Amount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Large data sets are advantageous for deep learning.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 Quality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must be clean and labeled. Incorrect data adversely affects the model.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 Diversity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variety of data representing different scenarios is required.</a:t>
            </a:r>
            <a:endParaRPr lang="en-US" sz="1750" dirty="0"/>
          </a:p>
        </p:txBody>
      </p:sp>
      <p:sp>
        <p:nvSpPr>
          <p:cNvPr id="9" name="Rectangle 8"/>
          <p:cNvSpPr/>
          <p:nvPr/>
        </p:nvSpPr>
        <p:spPr>
          <a:xfrm>
            <a:off x="12715539" y="7788536"/>
            <a:ext cx="1775012" cy="3550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9700" y="694849"/>
            <a:ext cx="7777401" cy="1220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About My Company (Future'X)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451044" y="2208014"/>
            <a:ext cx="22860" cy="5326737"/>
          </a:xfrm>
          <a:prstGeom prst="roundRect">
            <a:avLst>
              <a:gd name="adj" fmla="val 358743"/>
            </a:avLst>
          </a:prstGeom>
          <a:solidFill>
            <a:srgbClr val="BCDBD4"/>
          </a:solidFill>
          <a:ln/>
        </p:spPr>
      </p:sp>
      <p:sp>
        <p:nvSpPr>
          <p:cNvPr id="5" name="Shape 2"/>
          <p:cNvSpPr/>
          <p:nvPr/>
        </p:nvSpPr>
        <p:spPr>
          <a:xfrm>
            <a:off x="6659225" y="2635687"/>
            <a:ext cx="683300" cy="22860"/>
          </a:xfrm>
          <a:prstGeom prst="roundRect">
            <a:avLst>
              <a:gd name="adj" fmla="val 358743"/>
            </a:avLst>
          </a:prstGeom>
          <a:solidFill>
            <a:srgbClr val="BCDBD4"/>
          </a:solidFill>
          <a:ln/>
        </p:spPr>
      </p:sp>
      <p:sp>
        <p:nvSpPr>
          <p:cNvPr id="6" name="Shape 3"/>
          <p:cNvSpPr/>
          <p:nvPr/>
        </p:nvSpPr>
        <p:spPr>
          <a:xfrm>
            <a:off x="6242864" y="2427565"/>
            <a:ext cx="439222" cy="439222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86334" y="2500670"/>
            <a:ext cx="152281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7536299" y="2403158"/>
            <a:ext cx="2440662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Company Goal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536299" y="2825234"/>
            <a:ext cx="6410801" cy="937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My company will develop a deep learning-based platform that works in the healthcare industry, specifically in the field of </a:t>
            </a:r>
            <a:r>
              <a:rPr lang="en-US" sz="15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early detection and imaging analysis</a:t>
            </a: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659225" y="4580453"/>
            <a:ext cx="683300" cy="22860"/>
          </a:xfrm>
          <a:prstGeom prst="roundRect">
            <a:avLst>
              <a:gd name="adj" fmla="val 358743"/>
            </a:avLst>
          </a:prstGeom>
          <a:solidFill>
            <a:srgbClr val="BCDBD4"/>
          </a:solidFill>
          <a:ln/>
        </p:spPr>
      </p:sp>
      <p:sp>
        <p:nvSpPr>
          <p:cNvPr id="11" name="Shape 8"/>
          <p:cNvSpPr/>
          <p:nvPr/>
        </p:nvSpPr>
        <p:spPr>
          <a:xfrm>
            <a:off x="6242864" y="4372332"/>
            <a:ext cx="439222" cy="439222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40138" y="4445437"/>
            <a:ext cx="244554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7536299" y="4347924"/>
            <a:ext cx="2440662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Method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7536299" y="4770001"/>
            <a:ext cx="6410801" cy="937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 detecting diseases at early stages from medical images (X-ray, MRI, CT scans), we will support doctors in more accurate diagnosis and treatment processes.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659225" y="6525220"/>
            <a:ext cx="683300" cy="22860"/>
          </a:xfrm>
          <a:prstGeom prst="roundRect">
            <a:avLst>
              <a:gd name="adj" fmla="val 358743"/>
            </a:avLst>
          </a:prstGeom>
          <a:solidFill>
            <a:srgbClr val="BCDBD4"/>
          </a:solidFill>
          <a:ln/>
        </p:spPr>
      </p:sp>
      <p:sp>
        <p:nvSpPr>
          <p:cNvPr id="16" name="Shape 13"/>
          <p:cNvSpPr/>
          <p:nvPr/>
        </p:nvSpPr>
        <p:spPr>
          <a:xfrm>
            <a:off x="6242864" y="6317099"/>
            <a:ext cx="439222" cy="439222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39542" y="6390203"/>
            <a:ext cx="245745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7536299" y="6292691"/>
            <a:ext cx="2440662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 Amount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536299" y="6714768"/>
            <a:ext cx="6410801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Millions of X-rays, MRIs and other medical images are available, along with labeled data from patients. Sufficient clinical data is available.</a:t>
            </a:r>
            <a:endParaRPr lang="en-US" sz="1500" dirty="0"/>
          </a:p>
        </p:txBody>
      </p:sp>
      <p:sp>
        <p:nvSpPr>
          <p:cNvPr id="20" name="Rectangle 19"/>
          <p:cNvSpPr/>
          <p:nvPr/>
        </p:nvSpPr>
        <p:spPr>
          <a:xfrm>
            <a:off x="12715539" y="7788536"/>
            <a:ext cx="1775012" cy="3550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6533" y="925354"/>
            <a:ext cx="4961215" cy="637877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35330" y="678418"/>
            <a:ext cx="7673340" cy="1313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Justification of Findings</a:t>
            </a:r>
            <a:endParaRPr lang="en-US" sz="41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330" y="2306717"/>
            <a:ext cx="1050488" cy="168068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100858" y="2516743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Method</a:t>
            </a:r>
            <a:endParaRPr lang="en-US" sz="2050" dirty="0"/>
          </a:p>
        </p:txBody>
      </p:sp>
      <p:sp>
        <p:nvSpPr>
          <p:cNvPr id="7" name="Text 2"/>
          <p:cNvSpPr/>
          <p:nvPr/>
        </p:nvSpPr>
        <p:spPr>
          <a:xfrm>
            <a:off x="2100858" y="2970967"/>
            <a:ext cx="6307812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There are </a:t>
            </a:r>
            <a:r>
              <a:rPr lang="en-US" sz="16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explainable artificial intelligence (XAI)</a:t>
            </a: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techniques developed to understand results with deep learning models.</a:t>
            </a:r>
            <a:endParaRPr lang="en-US" sz="16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330" y="3987403"/>
            <a:ext cx="1050488" cy="168068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100858" y="4197429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Application</a:t>
            </a:r>
            <a:endParaRPr lang="en-US" sz="2050" dirty="0"/>
          </a:p>
        </p:txBody>
      </p:sp>
      <p:sp>
        <p:nvSpPr>
          <p:cNvPr id="10" name="Text 4"/>
          <p:cNvSpPr/>
          <p:nvPr/>
        </p:nvSpPr>
        <p:spPr>
          <a:xfrm>
            <a:off x="2100858" y="4651653"/>
            <a:ext cx="6307812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Doctors can better understand on the basis of which characteristics the model was decided.</a:t>
            </a:r>
            <a:endParaRPr lang="en-US" sz="16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330" y="5668089"/>
            <a:ext cx="1050488" cy="188297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100858" y="5878116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Integration</a:t>
            </a:r>
            <a:endParaRPr lang="en-US" sz="2050" dirty="0"/>
          </a:p>
        </p:txBody>
      </p:sp>
      <p:sp>
        <p:nvSpPr>
          <p:cNvPr id="13" name="Text 6"/>
          <p:cNvSpPr/>
          <p:nvPr/>
        </p:nvSpPr>
        <p:spPr>
          <a:xfrm>
            <a:off x="2100858" y="6332339"/>
            <a:ext cx="6307812" cy="1008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Time efficiency can be achieved through integration with existing systems. Business processes may need to be redesigned. Number of employees may change.</a:t>
            </a:r>
            <a:endParaRPr lang="en-US" sz="16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62814"/>
            <a:ext cx="64448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Potential Benefits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51175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305544"/>
            <a:ext cx="30054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Productivity Increase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78680" y="5680300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Time can be saved by automating routine tasks.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446" y="451175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39446" y="53055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Innovation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139446" y="5680300"/>
            <a:ext cx="30056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New products and services can be developed. Competitive advantage can be achieved.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221" y="4511754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85221" y="53055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Cost Savings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485221" y="5659874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 the long run, labor costs can be reduced.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0997" y="4511754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0997" y="5305544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Customer Experience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830997" y="5680300"/>
            <a:ext cx="30056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Personalized services can be offered. Customer satisfaction can be increased.</a:t>
            </a:r>
            <a:endParaRPr lang="en-US" sz="1750" dirty="0"/>
          </a:p>
        </p:txBody>
      </p:sp>
      <p:sp>
        <p:nvSpPr>
          <p:cNvPr id="16" name="Rectangle 15"/>
          <p:cNvSpPr/>
          <p:nvPr/>
        </p:nvSpPr>
        <p:spPr>
          <a:xfrm>
            <a:off x="12715539" y="7788536"/>
            <a:ext cx="1775012" cy="3550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324</Words>
  <Application>Microsoft Office PowerPoint</Application>
  <PresentationFormat>Custom</PresentationFormat>
  <Paragraphs>49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Goudy Stout</vt:lpstr>
      <vt:lpstr>Open Sans</vt:lpstr>
      <vt:lpstr>Unbounded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Emine Cansu TÜRKKAN</cp:lastModifiedBy>
  <cp:revision>4</cp:revision>
  <dcterms:created xsi:type="dcterms:W3CDTF">2024-11-09T21:11:36Z</dcterms:created>
  <dcterms:modified xsi:type="dcterms:W3CDTF">2024-11-16T09:18:30Z</dcterms:modified>
</cp:coreProperties>
</file>